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1" r:id="rId4"/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17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4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05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02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24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10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2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8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3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31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71D3F1-BD67-4E08-A122-745D6FF03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8885" y="2696765"/>
            <a:ext cx="6634223" cy="967155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TITULO DO TRABALHO</a:t>
            </a:r>
            <a:endParaRPr lang="pt-BR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F26BC3-848E-4AC1-A6F5-8DDF459E23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808" y="4852262"/>
            <a:ext cx="11101917" cy="1771279"/>
          </a:xfrm>
        </p:spPr>
        <p:txBody>
          <a:bodyPr>
            <a:normAutofit/>
          </a:bodyPr>
          <a:lstStyle/>
          <a:p>
            <a:pPr algn="r">
              <a:lnSpc>
                <a:spcPct val="110000"/>
              </a:lnSpc>
            </a:pPr>
            <a:r>
              <a:rPr lang="pt-BR" sz="1900" dirty="0">
                <a:solidFill>
                  <a:schemeClr val="tx1"/>
                </a:solidFill>
              </a:rPr>
              <a:t>Autor 1</a:t>
            </a:r>
          </a:p>
          <a:p>
            <a:pPr algn="r">
              <a:lnSpc>
                <a:spcPct val="110000"/>
              </a:lnSpc>
            </a:pPr>
            <a:r>
              <a:rPr lang="pt-BR" sz="1900" dirty="0">
                <a:solidFill>
                  <a:schemeClr val="tx1"/>
                </a:solidFill>
              </a:rPr>
              <a:t>Autor 2</a:t>
            </a:r>
          </a:p>
          <a:p>
            <a:pPr algn="r">
              <a:lnSpc>
                <a:spcPct val="110000"/>
              </a:lnSpc>
            </a:pPr>
            <a:r>
              <a:rPr lang="pt-BR" sz="1900" dirty="0">
                <a:solidFill>
                  <a:schemeClr val="tx1"/>
                </a:solidFill>
              </a:rPr>
              <a:t>Autor 2</a:t>
            </a:r>
          </a:p>
        </p:txBody>
      </p:sp>
      <p:pic>
        <p:nvPicPr>
          <p:cNvPr id="11" name="Imagem 10" descr="Uma imagem contendo desenho&#10;&#10;Descrição gerada automaticamente">
            <a:extLst>
              <a:ext uri="{FF2B5EF4-FFF2-40B4-BE49-F238E27FC236}">
                <a16:creationId xmlns:a16="http://schemas.microsoft.com/office/drawing/2014/main" id="{11B23A70-9202-4B4A-8208-56F8A4F16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044" y="141383"/>
            <a:ext cx="1654037" cy="964855"/>
          </a:xfrm>
          <a:prstGeom prst="rect">
            <a:avLst/>
          </a:prstGeom>
        </p:spPr>
      </p:pic>
      <p:pic>
        <p:nvPicPr>
          <p:cNvPr id="38" name="Imagem 37" descr="Uma imagem contendo comida&#10;&#10;Descrição gerada automaticamente">
            <a:extLst>
              <a:ext uri="{FF2B5EF4-FFF2-40B4-BE49-F238E27FC236}">
                <a16:creationId xmlns:a16="http://schemas.microsoft.com/office/drawing/2014/main" id="{96208B05-B158-443E-BEB3-89EA19BDA9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414" b="50652"/>
          <a:stretch/>
        </p:blipFill>
        <p:spPr>
          <a:xfrm>
            <a:off x="4090847" y="873292"/>
            <a:ext cx="4010301" cy="160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5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14D42-29CC-4D8E-869F-ACF163653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748240"/>
            <a:ext cx="9906000" cy="1117073"/>
          </a:xfrm>
        </p:spPr>
        <p:txBody>
          <a:bodyPr>
            <a:normAutofit/>
          </a:bodyPr>
          <a:lstStyle/>
          <a:p>
            <a:pPr lvl="0" algn="ctr"/>
            <a:r>
              <a:rPr lang="pt-BR" sz="3700" b="1" dirty="0"/>
              <a:t>1 INTRODUÇÃO</a:t>
            </a:r>
            <a:br>
              <a:rPr lang="pt-BR" sz="3700" dirty="0"/>
            </a:br>
            <a:r>
              <a:rPr lang="pt-BR" sz="3700" dirty="0"/>
              <a:t> </a:t>
            </a: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5F7B5F78-EA39-496F-9638-24010B43F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endParaRPr lang="pt-BR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 descr="Uma imagem contendo desenho&#10;&#10;Descrição gerada automaticamente">
            <a:extLst>
              <a:ext uri="{FF2B5EF4-FFF2-40B4-BE49-F238E27FC236}">
                <a16:creationId xmlns:a16="http://schemas.microsoft.com/office/drawing/2014/main" id="{96C360A1-A2A0-47A1-940E-EB6E3F70C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044" y="141383"/>
            <a:ext cx="1654037" cy="96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64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endParaRPr lang="pt-BR"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Imagem 51" descr="Uma imagem contendo desenho&#10;&#10;Descrição gerada automaticamente">
            <a:extLst>
              <a:ext uri="{FF2B5EF4-FFF2-40B4-BE49-F238E27FC236}">
                <a16:creationId xmlns:a16="http://schemas.microsoft.com/office/drawing/2014/main" id="{3D388043-62BE-4B95-849D-7B384025A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044" y="141383"/>
            <a:ext cx="1654037" cy="964855"/>
          </a:xfrm>
          <a:prstGeom prst="rect">
            <a:avLst/>
          </a:prstGeom>
        </p:spPr>
      </p:pic>
      <p:sp>
        <p:nvSpPr>
          <p:cNvPr id="53" name="Título 1">
            <a:extLst>
              <a:ext uri="{FF2B5EF4-FFF2-40B4-BE49-F238E27FC236}">
                <a16:creationId xmlns:a16="http://schemas.microsoft.com/office/drawing/2014/main" id="{E4C1292E-5EBE-4EEA-A5B1-F826C6485247}"/>
              </a:ext>
            </a:extLst>
          </p:cNvPr>
          <p:cNvSpPr txBox="1">
            <a:spLocks/>
          </p:cNvSpPr>
          <p:nvPr/>
        </p:nvSpPr>
        <p:spPr>
          <a:xfrm>
            <a:off x="1141411" y="748240"/>
            <a:ext cx="9906000" cy="111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700" b="1" dirty="0"/>
              <a:t>2 DESENVOLVIMENTO</a:t>
            </a:r>
            <a:br>
              <a:rPr lang="pt-BR" sz="3700" dirty="0"/>
            </a:br>
            <a:r>
              <a:rPr lang="pt-BR" sz="3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1272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r>
              <a:rPr lang="pt-BR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2" name="Imagem 51" descr="Uma imagem contendo desenho&#10;&#10;Descrição gerada automaticamente">
            <a:extLst>
              <a:ext uri="{FF2B5EF4-FFF2-40B4-BE49-F238E27FC236}">
                <a16:creationId xmlns:a16="http://schemas.microsoft.com/office/drawing/2014/main" id="{FABC3FA6-0330-4359-A15F-8C063784D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044" y="141383"/>
            <a:ext cx="1654037" cy="964855"/>
          </a:xfrm>
          <a:prstGeom prst="rect">
            <a:avLst/>
          </a:prstGeom>
        </p:spPr>
      </p:pic>
      <p:sp>
        <p:nvSpPr>
          <p:cNvPr id="53" name="Título 1">
            <a:extLst>
              <a:ext uri="{FF2B5EF4-FFF2-40B4-BE49-F238E27FC236}">
                <a16:creationId xmlns:a16="http://schemas.microsoft.com/office/drawing/2014/main" id="{BC59DAC8-BB69-4361-990E-B478797AFCCA}"/>
              </a:ext>
            </a:extLst>
          </p:cNvPr>
          <p:cNvSpPr txBox="1">
            <a:spLocks/>
          </p:cNvSpPr>
          <p:nvPr/>
        </p:nvSpPr>
        <p:spPr>
          <a:xfrm>
            <a:off x="1141411" y="748240"/>
            <a:ext cx="9906000" cy="111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700" b="1" dirty="0"/>
              <a:t>2 CONSIDERAÇÕES FINAIS</a:t>
            </a:r>
            <a:br>
              <a:rPr lang="pt-BR" sz="3700" dirty="0"/>
            </a:br>
            <a:r>
              <a:rPr lang="pt-BR" sz="3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5168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18078E-12D5-49C0-84B7-FBA127618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6500" y="2249487"/>
            <a:ext cx="9840911" cy="354171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>
                <a:latin typeface="Arial" pitchFamily="34" charset="0"/>
                <a:cs typeface="Arial" pitchFamily="34" charset="0"/>
              </a:rPr>
              <a:t> </a:t>
            </a:r>
            <a:endParaRPr lang="pt-BR"/>
          </a:p>
        </p:txBody>
      </p:sp>
      <p:pic>
        <p:nvPicPr>
          <p:cNvPr id="5" name="Imagem 4" descr="Uma imagem contendo desenho&#10;&#10;Descrição gerada automaticamente">
            <a:extLst>
              <a:ext uri="{FF2B5EF4-FFF2-40B4-BE49-F238E27FC236}">
                <a16:creationId xmlns:a16="http://schemas.microsoft.com/office/drawing/2014/main" id="{A0295E29-F6C3-4D11-A57B-B05271EE4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3044" y="141383"/>
            <a:ext cx="1654037" cy="964855"/>
          </a:xfrm>
          <a:prstGeom prst="rect">
            <a:avLst/>
          </a:prstGeom>
        </p:spPr>
      </p:pic>
      <p:sp>
        <p:nvSpPr>
          <p:cNvPr id="95" name="Título 1">
            <a:extLst>
              <a:ext uri="{FF2B5EF4-FFF2-40B4-BE49-F238E27FC236}">
                <a16:creationId xmlns:a16="http://schemas.microsoft.com/office/drawing/2014/main" id="{812AC23D-A665-42C5-A336-3DC7A165A460}"/>
              </a:ext>
            </a:extLst>
          </p:cNvPr>
          <p:cNvSpPr txBox="1">
            <a:spLocks/>
          </p:cNvSpPr>
          <p:nvPr/>
        </p:nvSpPr>
        <p:spPr>
          <a:xfrm>
            <a:off x="1141411" y="748240"/>
            <a:ext cx="9906000" cy="11170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700" b="1" dirty="0"/>
              <a:t>REFERÊNCIAS</a:t>
            </a:r>
            <a:br>
              <a:rPr lang="pt-BR" sz="3700" dirty="0"/>
            </a:br>
            <a:r>
              <a:rPr lang="pt-BR" sz="37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23314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TM03457475[[fn=Quadro]]</Template>
  <TotalTime>18</TotalTime>
  <Words>18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Retrospectiva</vt:lpstr>
      <vt:lpstr>TITULO DO TRABALHO</vt:lpstr>
      <vt:lpstr>1 INTRODUÇÃO  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DO TRABALHO</dc:title>
  <dc:creator>maria machado</dc:creator>
  <cp:lastModifiedBy>Usuário</cp:lastModifiedBy>
  <cp:revision>2</cp:revision>
  <dcterms:created xsi:type="dcterms:W3CDTF">2019-11-06T13:16:12Z</dcterms:created>
  <dcterms:modified xsi:type="dcterms:W3CDTF">2019-11-06T13:48:07Z</dcterms:modified>
</cp:coreProperties>
</file>